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1pPr>
    <a:lvl2pPr marL="0" marR="0" indent="4572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2pPr>
    <a:lvl3pPr marL="0" marR="0" indent="9144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3pPr>
    <a:lvl4pPr marL="0" marR="0" indent="13716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4pPr>
    <a:lvl5pPr marL="0" marR="0" indent="18288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5pPr>
    <a:lvl6pPr marL="0" marR="0" indent="22860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6pPr>
    <a:lvl7pPr marL="0" marR="0" indent="27432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7pPr>
    <a:lvl8pPr marL="0" marR="0" indent="32004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8pPr>
    <a:lvl9pPr marL="0" marR="0" indent="36576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217956"/>
              <a:satOff val="14368"/>
              <a:lumOff val="17764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CEEEE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571091"/>
              <a:satOff val="15926"/>
              <a:lumOff val="22314"/>
            </a:schemeClr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45B43B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45B43B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9036"/>
              <a:lumOff val="17111"/>
            </a:schemeClr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BD17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FBD17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8A2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C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32C5B9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2">
                  <a:hueOff val="240640"/>
                  <a:satOff val="2542"/>
                  <a:lumOff val="-1319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240640"/>
              <a:satOff val="2542"/>
              <a:lumOff val="-13198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19200" y="11986162"/>
            <a:ext cx="21945599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29" sz="3000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pc="-128" sz="128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19200" y="7567579"/>
            <a:ext cx="21945600" cy="225059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100" name="Slide Subtitle"/>
          <p:cNvSpPr txBox="1"/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101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109" name="Body Level One…"/>
          <p:cNvSpPr txBox="1"/>
          <p:nvPr>
            <p:ph type="body" idx="1" hasCustomPrompt="1"/>
          </p:nvPr>
        </p:nvSpPr>
        <p:spPr>
          <a:xfrm>
            <a:off x="1219200" y="4013200"/>
            <a:ext cx="21945600" cy="838554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0" indent="4572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0" indent="9144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0" indent="13716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0" indent="18288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0" name="Agenda Subtitle"/>
          <p:cNvSpPr txBox="1"/>
          <p:nvPr>
            <p:ph type="body" sz="quarter" idx="21" hasCustomPrompt="1"/>
          </p:nvPr>
        </p:nvSpPr>
        <p:spPr>
          <a:xfrm>
            <a:off x="1219200" y="2387115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Agenda Subtitle</a:t>
            </a: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/>
          <p:nvPr>
            <p:ph type="body" idx="1" hasCustomPrompt="1"/>
          </p:nvPr>
        </p:nvSpPr>
        <p:spPr>
          <a:xfrm>
            <a:off x="1219200" y="3251200"/>
            <a:ext cx="21945600" cy="6604000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Fact information"/>
          <p:cNvSpPr txBox="1"/>
          <p:nvPr>
            <p:ph type="body" sz="quarter" idx="21" hasCustomPrompt="1"/>
          </p:nvPr>
        </p:nvSpPr>
        <p:spPr>
          <a:xfrm>
            <a:off x="1219200" y="8462239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Fact information</a:t>
            </a:r>
          </a:p>
        </p:txBody>
      </p:sp>
      <p:sp>
        <p:nvSpPr>
          <p:cNvPr id="127" name="Body Level One…"/>
          <p:cNvSpPr txBox="1"/>
          <p:nvPr>
            <p:ph type="body" sz="half" idx="1" hasCustomPrompt="1"/>
          </p:nvPr>
        </p:nvSpPr>
        <p:spPr>
          <a:xfrm>
            <a:off x="1219200" y="4214484"/>
            <a:ext cx="21945600" cy="4269708"/>
          </a:xfrm>
          <a:prstGeom prst="rect">
            <a:avLst/>
          </a:prstGeom>
        </p:spPr>
        <p:txBody>
          <a:bodyPr anchor="b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/>
          <p:nvPr>
            <p:ph type="body" sz="quarter" idx="21" hasCustomPrompt="1"/>
          </p:nvPr>
        </p:nvSpPr>
        <p:spPr>
          <a:xfrm>
            <a:off x="1219200" y="11100053"/>
            <a:ext cx="21945602" cy="832613"/>
          </a:xfrm>
          <a:prstGeom prst="rect">
            <a:avLst/>
          </a:prstGeom>
        </p:spPr>
        <p:txBody>
          <a:bodyPr anchor="ctr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Attribution</a:t>
            </a:r>
          </a:p>
        </p:txBody>
      </p:sp>
      <p:sp>
        <p:nvSpPr>
          <p:cNvPr id="136" name="Body Level One…"/>
          <p:cNvSpPr txBox="1"/>
          <p:nvPr>
            <p:ph type="body" sz="half" idx="1" hasCustomPrompt="1"/>
          </p:nvPr>
        </p:nvSpPr>
        <p:spPr>
          <a:xfrm>
            <a:off x="1219200" y="4178300"/>
            <a:ext cx="21945600" cy="4416425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ea against sky at sunset 2"/>
          <p:cNvSpPr/>
          <p:nvPr>
            <p:ph type="pic" sz="quarter" idx="21"/>
          </p:nvPr>
        </p:nvSpPr>
        <p:spPr>
          <a:xfrm>
            <a:off x="15744825" y="5581752"/>
            <a:ext cx="7365408" cy="82804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Sea against sky at sunset 1"/>
          <p:cNvSpPr/>
          <p:nvPr>
            <p:ph type="pic" sz="quarter" idx="22"/>
          </p:nvPr>
        </p:nvSpPr>
        <p:spPr>
          <a:xfrm>
            <a:off x="15363825" y="1270000"/>
            <a:ext cx="8115300" cy="54090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Beach and sea at sunset"/>
          <p:cNvSpPr/>
          <p:nvPr>
            <p:ph type="pic" idx="23"/>
          </p:nvPr>
        </p:nvSpPr>
        <p:spPr>
          <a:xfrm>
            <a:off x="-63500" y="1270000"/>
            <a:ext cx="167640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beach and sea at sunset"/>
          <p:cNvSpPr/>
          <p:nvPr>
            <p:ph type="pic" idx="21"/>
          </p:nvPr>
        </p:nvSpPr>
        <p:spPr>
          <a:xfrm>
            <a:off x="1270000" y="-423334"/>
            <a:ext cx="21844000" cy="145626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each and sea at sunset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pc="-128" sz="128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Body Level One…"/>
          <p:cNvSpPr txBox="1"/>
          <p:nvPr>
            <p:ph type="body" sz="quarter" idx="1" hasCustomPrompt="1"/>
          </p:nvPr>
        </p:nvSpPr>
        <p:spPr>
          <a:xfrm>
            <a:off x="1219200" y="7569200"/>
            <a:ext cx="21945600" cy="22521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Author and Date"/>
          <p:cNvSpPr txBox="1"/>
          <p:nvPr>
            <p:ph type="body" sz="quarter" idx="22" hasCustomPrompt="1"/>
          </p:nvPr>
        </p:nvSpPr>
        <p:spPr>
          <a:xfrm>
            <a:off x="1219200" y="11988800"/>
            <a:ext cx="21945602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29" sz="3000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Title"/>
          <p:cNvSpPr txBox="1"/>
          <p:nvPr>
            <p:ph type="title" hasCustomPrompt="1"/>
          </p:nvPr>
        </p:nvSpPr>
        <p:spPr>
          <a:xfrm>
            <a:off x="1215495" y="4585102"/>
            <a:ext cx="9757338" cy="2540001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3" name="Sea against sky at sunset"/>
          <p:cNvSpPr/>
          <p:nvPr>
            <p:ph type="pic" idx="21"/>
          </p:nvPr>
        </p:nvSpPr>
        <p:spPr>
          <a:xfrm>
            <a:off x="9283700" y="1270000"/>
            <a:ext cx="167513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19200" y="7016750"/>
            <a:ext cx="9753600" cy="5416550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Slide Subtitle"/>
          <p:cNvSpPr txBox="1"/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xfrm>
            <a:off x="1219200" y="4013200"/>
            <a:ext cx="21945600" cy="8487148"/>
          </a:xfrm>
          <a:prstGeom prst="rect">
            <a:avLst/>
          </a:prstGeom>
        </p:spPr>
        <p:txBody>
          <a:bodyPr numCol="2" spcCol="2558384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Title"/>
          <p:cNvSpPr txBox="1"/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1" name="Sea against sky at sunset"/>
          <p:cNvSpPr/>
          <p:nvPr>
            <p:ph type="pic" idx="21"/>
          </p:nvPr>
        </p:nvSpPr>
        <p:spPr>
          <a:xfrm>
            <a:off x="12192644" y="718588"/>
            <a:ext cx="10972801" cy="1232962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2" name="Slide Subtitle"/>
          <p:cNvSpPr txBox="1"/>
          <p:nvPr>
            <p:ph type="body" sz="quarter" idx="22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63" name="Body Level One…"/>
          <p:cNvSpPr txBox="1"/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Title"/>
          <p:cNvSpPr txBox="1"/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72" name="Slide Subtitle"/>
          <p:cNvSpPr txBox="1"/>
          <p:nvPr>
            <p:ph type="body" sz="quarter" idx="21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73" name="Body Level One…"/>
          <p:cNvSpPr txBox="1"/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4" name="Slide Number"/>
          <p:cNvSpPr txBox="1"/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Title"/>
          <p:cNvSpPr txBox="1"/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2" name="Slide Subtitle"/>
          <p:cNvSpPr txBox="1"/>
          <p:nvPr>
            <p:ph type="body" sz="quarter" idx="21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83" name="Body Level One…"/>
          <p:cNvSpPr txBox="1"/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/>
          <p:nvPr>
            <p:ph type="title" hasCustomPrompt="1"/>
          </p:nvPr>
        </p:nvSpPr>
        <p:spPr>
          <a:xfrm>
            <a:off x="1219200" y="3242270"/>
            <a:ext cx="21945600" cy="6604001"/>
          </a:xfrm>
          <a:prstGeom prst="rect">
            <a:avLst/>
          </a:prstGeom>
        </p:spPr>
        <p:txBody>
          <a:bodyPr anchor="ctr"/>
          <a:lstStyle>
            <a:lvl1pPr>
              <a:defRPr spc="0" sz="12800"/>
            </a:lvl1pPr>
          </a:lstStyle>
          <a:p>
            <a:pPr/>
            <a:r>
              <a:t>Section Title</a:t>
            </a:r>
          </a:p>
        </p:txBody>
      </p:sp>
      <p:sp>
        <p:nvSpPr>
          <p:cNvPr id="92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19200" y="774700"/>
            <a:ext cx="21945600" cy="172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19200" y="4013200"/>
            <a:ext cx="21948577" cy="848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97689" y="12700000"/>
            <a:ext cx="388621" cy="42926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2000">
                <a:solidFill>
                  <a:srgbClr val="5E5E5E"/>
                </a:solidFill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1pPr>
      <a:lvl2pPr marL="0" marR="0" indent="457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2pPr>
      <a:lvl3pPr marL="0" marR="0" indent="914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3pPr>
      <a:lvl4pPr marL="0" marR="0" indent="1371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4pPr>
      <a:lvl5pPr marL="0" marR="0" indent="18288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5pPr>
      <a:lvl6pPr marL="0" marR="0" indent="22860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6pPr>
      <a:lvl7pPr marL="0" marR="0" indent="2743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7pPr>
      <a:lvl8pPr marL="0" marR="0" indent="3200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8pPr>
      <a:lvl9pPr marL="0" marR="0" indent="3657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9pPr>
    </p:titleStyle>
    <p:bodyStyle>
      <a:lvl1pPr marL="5461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1pPr>
      <a:lvl2pPr marL="10922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2pPr>
      <a:lvl3pPr marL="16383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3pPr>
      <a:lvl4pPr marL="21844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4pPr>
      <a:lvl5pPr marL="27305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5pPr>
      <a:lvl6pPr marL="32766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6pPr>
      <a:lvl7pPr marL="38227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7pPr>
      <a:lvl8pPr marL="43688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8pPr>
      <a:lvl9pPr marL="49149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1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1.jpe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1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1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1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主啊 我到你面前"/>
          <p:cNvSpPr txBox="1"/>
          <p:nvPr>
            <p:ph type="ctrTitle"/>
          </p:nvPr>
        </p:nvSpPr>
        <p:spPr>
          <a:xfrm>
            <a:off x="1219200" y="44739"/>
            <a:ext cx="21945600" cy="6339025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00000"/>
              </a:lnSpc>
              <a:defRPr spc="-140" sz="14000">
                <a:solidFill>
                  <a:schemeClr val="accent1">
                    <a:lumOff val="-24499"/>
                  </a:schemeClr>
                </a:solidFill>
              </a:defRPr>
            </a:lvl1pPr>
          </a:lstStyle>
          <a:p>
            <a:pPr/>
            <a:r>
              <a:t>主啊 我到你面前 </a:t>
            </a:r>
          </a:p>
        </p:txBody>
      </p:sp>
      <p:sp>
        <p:nvSpPr>
          <p:cNvPr id="172" name="Lord, I Come Before You"/>
          <p:cNvSpPr txBox="1"/>
          <p:nvPr/>
        </p:nvSpPr>
        <p:spPr>
          <a:xfrm>
            <a:off x="3821885" y="9577530"/>
            <a:ext cx="15810050" cy="243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2438400">
              <a:lnSpc>
                <a:spcPct val="100000"/>
              </a:lnSpc>
              <a:spcBef>
                <a:spcPts val="0"/>
              </a:spcBef>
              <a:defRPr spc="-150" sz="15000">
                <a:solidFill>
                  <a:schemeClr val="accent1">
                    <a:lumOff val="-24499"/>
                  </a:schemeClr>
                </a:solidFill>
                <a:latin typeface="Brush Script MT Italic"/>
                <a:ea typeface="Brush Script MT Italic"/>
                <a:cs typeface="Brush Script MT Italic"/>
                <a:sym typeface="Brush Script MT Italic"/>
              </a:defRPr>
            </a:lvl1pPr>
          </a:lstStyle>
          <a:p>
            <a:pPr>
              <a:defRPr spc="-128" sz="12800">
                <a:latin typeface="+mn-lt"/>
                <a:ea typeface="+mn-ea"/>
                <a:cs typeface="+mn-cs"/>
                <a:sym typeface="Canela Bold"/>
              </a:defRPr>
            </a:pPr>
            <a:r>
              <a:rPr spc="-150" sz="15000">
                <a:latin typeface="Brush Script MT Italic"/>
                <a:ea typeface="Brush Script MT Italic"/>
                <a:cs typeface="Brush Script MT Italic"/>
                <a:sym typeface="Brush Script MT Italic"/>
              </a:rPr>
              <a:t>Lord, I Come Before You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我與你同釘十架  如今不是我活著…"/>
          <p:cNvSpPr txBox="1"/>
          <p:nvPr>
            <p:ph type="body" idx="4294967295"/>
          </p:nvPr>
        </p:nvSpPr>
        <p:spPr>
          <a:xfrm>
            <a:off x="5873" y="-282392"/>
            <a:ext cx="24372254" cy="6158982"/>
          </a:xfrm>
          <a:prstGeom prst="rect">
            <a:avLst/>
          </a:prstGeom>
        </p:spPr>
        <p:txBody>
          <a:bodyPr anchor="ctr"/>
          <a:lstStyle/>
          <a:p>
            <a:pPr marL="0" indent="0" algn="ctr" defTabSz="2438400">
              <a:lnSpc>
                <a:spcPct val="100000"/>
              </a:lnSpc>
              <a:spcBef>
                <a:spcPts val="0"/>
              </a:spcBef>
              <a:buSzTx/>
              <a:buNone/>
              <a:defRPr sz="11000">
                <a:latin typeface="+mn-lt"/>
                <a:ea typeface="+mn-ea"/>
                <a:cs typeface="+mn-cs"/>
                <a:sym typeface="Canela Bold"/>
              </a:defRPr>
            </a:pPr>
            <a:r>
              <a:t> 我與你同釘十架  如今不是我活著</a:t>
            </a:r>
          </a:p>
          <a:p>
            <a:pPr marL="0" indent="0" algn="ctr" defTabSz="2438400">
              <a:lnSpc>
                <a:spcPct val="100000"/>
              </a:lnSpc>
              <a:spcBef>
                <a:spcPts val="0"/>
              </a:spcBef>
              <a:buSzTx/>
              <a:buNone/>
              <a:defRPr sz="11000">
                <a:latin typeface="+mn-lt"/>
                <a:ea typeface="+mn-ea"/>
                <a:cs typeface="+mn-cs"/>
                <a:sym typeface="Canela Bold"/>
              </a:defRPr>
            </a:pPr>
            <a:r>
              <a:t>因我知道你是深愛我  我只為你而活</a:t>
            </a:r>
          </a:p>
        </p:txBody>
      </p:sp>
      <p:sp>
        <p:nvSpPr>
          <p:cNvPr id="207" name="Lord I come to You 3/4"/>
          <p:cNvSpPr txBox="1"/>
          <p:nvPr/>
        </p:nvSpPr>
        <p:spPr>
          <a:xfrm>
            <a:off x="18726404" y="13003528"/>
            <a:ext cx="5608320" cy="6314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2800">
                <a:solidFill>
                  <a:srgbClr val="632523"/>
                </a:solidFill>
              </a:defRPr>
            </a:lvl1pPr>
          </a:lstStyle>
          <a:p>
            <a:pPr/>
            <a:r>
              <a:t>Lord I come to You 3/4</a:t>
            </a:r>
          </a:p>
        </p:txBody>
      </p:sp>
      <p:sp>
        <p:nvSpPr>
          <p:cNvPr id="208" name="I have been crucified with You ,  now Christ is living in me.…"/>
          <p:cNvSpPr txBox="1"/>
          <p:nvPr/>
        </p:nvSpPr>
        <p:spPr>
          <a:xfrm>
            <a:off x="211031" y="9887054"/>
            <a:ext cx="23961937" cy="26332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 defTabSz="2438400">
              <a:lnSpc>
                <a:spcPct val="100000"/>
              </a:lnSpc>
              <a:spcBef>
                <a:spcPts val="0"/>
              </a:spcBef>
              <a:defRPr sz="6600">
                <a:latin typeface="+mn-lt"/>
                <a:ea typeface="+mn-ea"/>
                <a:cs typeface="+mn-cs"/>
                <a:sym typeface="Canela Bold"/>
              </a:defRPr>
            </a:pPr>
            <a:r>
              <a:t>I have been crucified with You ,  now Christ is living in me.  </a:t>
            </a:r>
          </a:p>
          <a:p>
            <a:pPr algn="ctr" defTabSz="2438400">
              <a:lnSpc>
                <a:spcPct val="100000"/>
              </a:lnSpc>
              <a:spcBef>
                <a:spcPts val="0"/>
              </a:spcBef>
              <a:defRPr sz="6600">
                <a:latin typeface="+mn-lt"/>
                <a:ea typeface="+mn-ea"/>
                <a:cs typeface="+mn-cs"/>
                <a:sym typeface="Canela Bold"/>
              </a:defRPr>
            </a:pPr>
            <a:r>
              <a:t>I know that You love me,  I just want to glorify You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我與你同釘十架  如今不是我活著…"/>
          <p:cNvSpPr txBox="1"/>
          <p:nvPr>
            <p:ph type="body" idx="4294967295"/>
          </p:nvPr>
        </p:nvSpPr>
        <p:spPr>
          <a:xfrm>
            <a:off x="5873" y="-282392"/>
            <a:ext cx="24372254" cy="6158982"/>
          </a:xfrm>
          <a:prstGeom prst="rect">
            <a:avLst/>
          </a:prstGeom>
        </p:spPr>
        <p:txBody>
          <a:bodyPr anchor="ctr"/>
          <a:lstStyle/>
          <a:p>
            <a:pPr marL="0" indent="0" algn="ctr" defTabSz="2438400">
              <a:lnSpc>
                <a:spcPct val="100000"/>
              </a:lnSpc>
              <a:spcBef>
                <a:spcPts val="0"/>
              </a:spcBef>
              <a:buSzTx/>
              <a:buNone/>
              <a:defRPr sz="11000">
                <a:latin typeface="+mn-lt"/>
                <a:ea typeface="+mn-ea"/>
                <a:cs typeface="+mn-cs"/>
                <a:sym typeface="Canela Bold"/>
              </a:defRPr>
            </a:pPr>
            <a:r>
              <a:t> 我與你同釘十架  如今不是我活著</a:t>
            </a:r>
          </a:p>
          <a:p>
            <a:pPr marL="0" indent="0" algn="ctr" defTabSz="2438400">
              <a:lnSpc>
                <a:spcPct val="100000"/>
              </a:lnSpc>
              <a:spcBef>
                <a:spcPts val="0"/>
              </a:spcBef>
              <a:buSzTx/>
              <a:buNone/>
              <a:defRPr sz="11000">
                <a:latin typeface="+mn-lt"/>
                <a:ea typeface="+mn-ea"/>
                <a:cs typeface="+mn-cs"/>
                <a:sym typeface="Canela Bold"/>
              </a:defRPr>
            </a:pPr>
            <a:r>
              <a:t>因我知道你是深愛我  我只為你而活</a:t>
            </a:r>
          </a:p>
        </p:txBody>
      </p:sp>
      <p:sp>
        <p:nvSpPr>
          <p:cNvPr id="211" name="Lord I come to You 3/4"/>
          <p:cNvSpPr txBox="1"/>
          <p:nvPr/>
        </p:nvSpPr>
        <p:spPr>
          <a:xfrm>
            <a:off x="18726404" y="13003528"/>
            <a:ext cx="5608320" cy="6314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2800">
                <a:solidFill>
                  <a:srgbClr val="632523"/>
                </a:solidFill>
              </a:defRPr>
            </a:lvl1pPr>
          </a:lstStyle>
          <a:p>
            <a:pPr/>
            <a:r>
              <a:t>Lord I come to You 3/4</a:t>
            </a:r>
          </a:p>
        </p:txBody>
      </p:sp>
      <p:sp>
        <p:nvSpPr>
          <p:cNvPr id="212" name="I have been crucified with You ,  now Christ is living in me.…"/>
          <p:cNvSpPr txBox="1"/>
          <p:nvPr/>
        </p:nvSpPr>
        <p:spPr>
          <a:xfrm>
            <a:off x="211031" y="9887054"/>
            <a:ext cx="23961937" cy="26332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 defTabSz="2438400">
              <a:lnSpc>
                <a:spcPct val="100000"/>
              </a:lnSpc>
              <a:spcBef>
                <a:spcPts val="0"/>
              </a:spcBef>
              <a:defRPr sz="6600">
                <a:latin typeface="+mn-lt"/>
                <a:ea typeface="+mn-ea"/>
                <a:cs typeface="+mn-cs"/>
                <a:sym typeface="Canela Bold"/>
              </a:defRPr>
            </a:pPr>
            <a:r>
              <a:t>I have been crucified with You ,  now Christ is living in me.  </a:t>
            </a:r>
          </a:p>
          <a:p>
            <a:pPr algn="ctr" defTabSz="2438400">
              <a:lnSpc>
                <a:spcPct val="100000"/>
              </a:lnSpc>
              <a:spcBef>
                <a:spcPts val="0"/>
              </a:spcBef>
              <a:defRPr sz="6600">
                <a:latin typeface="+mn-lt"/>
                <a:ea typeface="+mn-ea"/>
                <a:cs typeface="+mn-cs"/>
                <a:sym typeface="Canela Bold"/>
              </a:defRPr>
            </a:pPr>
            <a:r>
              <a:t>I know that You love me,  I just want to glorify You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主啊 我到你面前  獻上我的今天…"/>
          <p:cNvSpPr txBox="1"/>
          <p:nvPr>
            <p:ph type="body" idx="4294967295"/>
          </p:nvPr>
        </p:nvSpPr>
        <p:spPr>
          <a:xfrm>
            <a:off x="5873" y="-160129"/>
            <a:ext cx="24372254" cy="5654269"/>
          </a:xfrm>
          <a:prstGeom prst="rect">
            <a:avLst/>
          </a:prstGeom>
        </p:spPr>
        <p:txBody>
          <a:bodyPr anchor="ctr"/>
          <a:lstStyle/>
          <a:p>
            <a:pPr marL="0" indent="0" algn="ctr" defTabSz="2438400">
              <a:lnSpc>
                <a:spcPct val="100000"/>
              </a:lnSpc>
              <a:spcBef>
                <a:spcPts val="0"/>
              </a:spcBef>
              <a:buSzTx/>
              <a:buNone/>
              <a:defRPr sz="11000">
                <a:latin typeface="+mn-lt"/>
                <a:ea typeface="+mn-ea"/>
                <a:cs typeface="+mn-cs"/>
                <a:sym typeface="Canela Bold"/>
              </a:defRPr>
            </a:pPr>
            <a:r>
              <a:t> 主啊 我到你面前  獻上我的今天</a:t>
            </a:r>
          </a:p>
          <a:p>
            <a:pPr marL="0" indent="0" algn="ctr" defTabSz="2438400">
              <a:lnSpc>
                <a:spcPct val="100000"/>
              </a:lnSpc>
              <a:spcBef>
                <a:spcPts val="0"/>
              </a:spcBef>
              <a:buSzTx/>
              <a:buNone/>
              <a:defRPr sz="11000">
                <a:latin typeface="+mn-lt"/>
                <a:ea typeface="+mn-ea"/>
                <a:cs typeface="+mn-cs"/>
                <a:sym typeface="Canela Bold"/>
              </a:defRPr>
            </a:pPr>
            <a:r>
              <a:t> 願我一生  蒙你悅納  成為你的喜悅</a:t>
            </a:r>
            <a:r>
              <a:rPr sz="6000"/>
              <a:t>(x2)</a:t>
            </a:r>
          </a:p>
        </p:txBody>
      </p:sp>
      <p:sp>
        <p:nvSpPr>
          <p:cNvPr id="215" name="Lord I come to You 4/4"/>
          <p:cNvSpPr txBox="1"/>
          <p:nvPr/>
        </p:nvSpPr>
        <p:spPr>
          <a:xfrm>
            <a:off x="18140084" y="12693124"/>
            <a:ext cx="5608321" cy="6314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2800">
                <a:solidFill>
                  <a:srgbClr val="632523"/>
                </a:solidFill>
              </a:defRPr>
            </a:lvl1pPr>
          </a:lstStyle>
          <a:p>
            <a:pPr/>
            <a:r>
              <a:t>Lord I come to You 4/4</a:t>
            </a:r>
          </a:p>
        </p:txBody>
      </p:sp>
      <p:sp>
        <p:nvSpPr>
          <p:cNvPr id="216" name="Lord I come to you, offering you myself…"/>
          <p:cNvSpPr txBox="1"/>
          <p:nvPr/>
        </p:nvSpPr>
        <p:spPr>
          <a:xfrm>
            <a:off x="970269" y="9739408"/>
            <a:ext cx="22443461" cy="28595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 defTabSz="2438400">
              <a:lnSpc>
                <a:spcPct val="80000"/>
              </a:lnSpc>
              <a:spcBef>
                <a:spcPts val="0"/>
              </a:spcBef>
              <a:defRPr sz="8000">
                <a:latin typeface="+mn-lt"/>
                <a:ea typeface="+mn-ea"/>
                <a:cs typeface="+mn-cs"/>
                <a:sym typeface="Canela Bold"/>
              </a:defRPr>
            </a:pPr>
            <a:r>
              <a:t>Lord I come to you, offering you myself </a:t>
            </a:r>
          </a:p>
          <a:p>
            <a:pPr algn="ctr" defTabSz="2438400">
              <a:lnSpc>
                <a:spcPct val="80000"/>
              </a:lnSpc>
              <a:spcBef>
                <a:spcPts val="0"/>
              </a:spcBef>
              <a:defRPr sz="8000">
                <a:latin typeface="+mn-lt"/>
                <a:ea typeface="+mn-ea"/>
                <a:cs typeface="+mn-cs"/>
                <a:sym typeface="Canela Bold"/>
              </a:defRPr>
            </a:pPr>
            <a:r>
              <a:t>Help me to please you,  with all my life</a:t>
            </a:r>
          </a:p>
        </p:txBody>
      </p:sp>
      <p:sp>
        <p:nvSpPr>
          <p:cNvPr id="217" name="Star"/>
          <p:cNvSpPr/>
          <p:nvPr/>
        </p:nvSpPr>
        <p:spPr>
          <a:xfrm>
            <a:off x="23294241" y="12552840"/>
            <a:ext cx="869674" cy="762356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rgbClr val="FF2600"/>
          </a:solidFill>
          <a:ln w="12700">
            <a:miter lim="400000"/>
          </a:ln>
          <a:effectLst>
            <a:outerShdw sx="100000" sy="100000" kx="0" ky="0" algn="b" rotWithShape="0" blurRad="50800" dist="25400" dir="5400000">
              <a:srgbClr val="000000">
                <a:alpha val="50000"/>
              </a:srgbClr>
            </a:outerShdw>
          </a:effectLst>
        </p:spPr>
        <p:txBody>
          <a:bodyPr lIns="71436" tIns="71436" rIns="71436" bIns="71436" anchor="ctr"/>
          <a:lstStyle/>
          <a:p>
            <a:pPr algn="ctr" defTabSz="820737">
              <a:lnSpc>
                <a:spcPct val="100000"/>
              </a:lnSpc>
              <a:spcBef>
                <a:spcPts val="0"/>
              </a:spcBef>
              <a:defRPr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主啊  我到你面前  獻上我的今天…"/>
          <p:cNvSpPr txBox="1"/>
          <p:nvPr>
            <p:ph type="body" sz="half" idx="4294967295"/>
          </p:nvPr>
        </p:nvSpPr>
        <p:spPr>
          <a:xfrm>
            <a:off x="519240" y="127317"/>
            <a:ext cx="23345520" cy="5553570"/>
          </a:xfrm>
          <a:prstGeom prst="rect">
            <a:avLst/>
          </a:prstGeom>
        </p:spPr>
        <p:txBody>
          <a:bodyPr anchor="ctr"/>
          <a:lstStyle/>
          <a:p>
            <a:pPr marL="0" indent="0" algn="ctr" defTabSz="2438400">
              <a:lnSpc>
                <a:spcPct val="10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pPr>
            <a:r>
              <a:t> </a:t>
            </a:r>
            <a:r>
              <a:rPr sz="11000"/>
              <a:t>主啊  我到你面前  獻上我的今天</a:t>
            </a:r>
            <a:endParaRPr sz="11000"/>
          </a:p>
          <a:p>
            <a:pPr marL="0" indent="0" algn="ctr" defTabSz="2438400">
              <a:lnSpc>
                <a:spcPct val="100000"/>
              </a:lnSpc>
              <a:spcBef>
                <a:spcPts val="0"/>
              </a:spcBef>
              <a:buSzTx/>
              <a:buNone/>
              <a:defRPr sz="11000">
                <a:latin typeface="+mn-lt"/>
                <a:ea typeface="+mn-ea"/>
                <a:cs typeface="+mn-cs"/>
                <a:sym typeface="Canela Bold"/>
              </a:defRPr>
            </a:pPr>
            <a:r>
              <a:t> 我的身體  我的一切  獻上當做活祭</a:t>
            </a:r>
          </a:p>
        </p:txBody>
      </p:sp>
      <p:sp>
        <p:nvSpPr>
          <p:cNvPr id="175" name="Lord I come to You 1/4"/>
          <p:cNvSpPr txBox="1"/>
          <p:nvPr/>
        </p:nvSpPr>
        <p:spPr>
          <a:xfrm>
            <a:off x="18140084" y="12693124"/>
            <a:ext cx="5608321" cy="6314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2800">
                <a:solidFill>
                  <a:srgbClr val="632523"/>
                </a:solidFill>
              </a:defRPr>
            </a:lvl1pPr>
          </a:lstStyle>
          <a:p>
            <a:pPr/>
            <a:r>
              <a:t>Lord I come to You 1/4</a:t>
            </a:r>
          </a:p>
        </p:txBody>
      </p:sp>
      <p:sp>
        <p:nvSpPr>
          <p:cNvPr id="176" name="Lord I come to you, offering you my day…"/>
          <p:cNvSpPr txBox="1"/>
          <p:nvPr/>
        </p:nvSpPr>
        <p:spPr>
          <a:xfrm>
            <a:off x="1108452" y="9495789"/>
            <a:ext cx="21773747" cy="28595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 defTabSz="2438400">
              <a:lnSpc>
                <a:spcPct val="80000"/>
              </a:lnSpc>
              <a:spcBef>
                <a:spcPts val="0"/>
              </a:spcBef>
              <a:defRPr sz="8000">
                <a:latin typeface="+mn-lt"/>
                <a:ea typeface="+mn-ea"/>
                <a:cs typeface="+mn-cs"/>
                <a:sym typeface="Canela Bold"/>
              </a:defRPr>
            </a:pPr>
            <a:r>
              <a:t>Lord I come to you, offering you my day </a:t>
            </a:r>
          </a:p>
          <a:p>
            <a:pPr algn="ctr" defTabSz="2438400">
              <a:lnSpc>
                <a:spcPct val="80000"/>
              </a:lnSpc>
              <a:spcBef>
                <a:spcPts val="0"/>
              </a:spcBef>
              <a:defRPr sz="8000">
                <a:latin typeface="+mn-lt"/>
                <a:ea typeface="+mn-ea"/>
                <a:cs typeface="+mn-cs"/>
                <a:sym typeface="Canela Bold"/>
              </a:defRPr>
            </a:pPr>
            <a:r>
              <a:t>My body and all I have,  as living sacrifices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主啊 我到你面前 獻上我的今天…"/>
          <p:cNvSpPr txBox="1"/>
          <p:nvPr>
            <p:ph type="body" idx="4294967295"/>
          </p:nvPr>
        </p:nvSpPr>
        <p:spPr>
          <a:xfrm>
            <a:off x="-215599" y="26478"/>
            <a:ext cx="24372255" cy="5626326"/>
          </a:xfrm>
          <a:prstGeom prst="rect">
            <a:avLst/>
          </a:prstGeom>
        </p:spPr>
        <p:txBody>
          <a:bodyPr anchor="ctr"/>
          <a:lstStyle/>
          <a:p>
            <a:pPr marL="0" indent="0" algn="ctr" defTabSz="2438400">
              <a:lnSpc>
                <a:spcPct val="10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pPr>
            <a:r>
              <a:t> </a:t>
            </a:r>
            <a:r>
              <a:rPr sz="11000"/>
              <a:t>主啊 我到你面前 獻上我的今天</a:t>
            </a:r>
            <a:endParaRPr sz="11000"/>
          </a:p>
          <a:p>
            <a:pPr marL="0" indent="0" algn="ctr" defTabSz="2438400">
              <a:lnSpc>
                <a:spcPct val="100000"/>
              </a:lnSpc>
              <a:spcBef>
                <a:spcPts val="0"/>
              </a:spcBef>
              <a:buSzTx/>
              <a:buNone/>
              <a:defRPr sz="11000">
                <a:latin typeface="+mn-lt"/>
                <a:ea typeface="+mn-ea"/>
                <a:cs typeface="+mn-cs"/>
                <a:sym typeface="Canela Bold"/>
              </a:defRPr>
            </a:pPr>
            <a:r>
              <a:t> 求你更新  求你潔淨 我的心思意念</a:t>
            </a:r>
          </a:p>
        </p:txBody>
      </p:sp>
      <p:sp>
        <p:nvSpPr>
          <p:cNvPr id="179" name="Lord I come to You 2/4"/>
          <p:cNvSpPr txBox="1"/>
          <p:nvPr/>
        </p:nvSpPr>
        <p:spPr>
          <a:xfrm>
            <a:off x="18140084" y="12693124"/>
            <a:ext cx="5608321" cy="6314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2800">
                <a:solidFill>
                  <a:srgbClr val="632523"/>
                </a:solidFill>
              </a:defRPr>
            </a:lvl1pPr>
          </a:lstStyle>
          <a:p>
            <a:pPr/>
            <a:r>
              <a:t>Lord I come to You 2/4</a:t>
            </a:r>
          </a:p>
        </p:txBody>
      </p:sp>
      <p:sp>
        <p:nvSpPr>
          <p:cNvPr id="180" name="Lord I come to you, offering you myself…"/>
          <p:cNvSpPr txBox="1"/>
          <p:nvPr/>
        </p:nvSpPr>
        <p:spPr>
          <a:xfrm>
            <a:off x="970269" y="9739408"/>
            <a:ext cx="22443461" cy="28595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 defTabSz="2438400">
              <a:lnSpc>
                <a:spcPct val="80000"/>
              </a:lnSpc>
              <a:spcBef>
                <a:spcPts val="0"/>
              </a:spcBef>
              <a:defRPr sz="8000">
                <a:latin typeface="+mn-lt"/>
                <a:ea typeface="+mn-ea"/>
                <a:cs typeface="+mn-cs"/>
                <a:sym typeface="Canela Bold"/>
              </a:defRPr>
            </a:pPr>
            <a:r>
              <a:t>Lord I come to you, offering you myself </a:t>
            </a:r>
          </a:p>
          <a:p>
            <a:pPr algn="ctr" defTabSz="2438400">
              <a:lnSpc>
                <a:spcPct val="80000"/>
              </a:lnSpc>
              <a:spcBef>
                <a:spcPts val="0"/>
              </a:spcBef>
              <a:defRPr sz="8000">
                <a:latin typeface="+mn-lt"/>
                <a:ea typeface="+mn-ea"/>
                <a:cs typeface="+mn-cs"/>
                <a:sym typeface="Canela Bold"/>
              </a:defRPr>
            </a:pPr>
            <a:r>
              <a:t>Transform my mind ,  cleanse my heart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我與你同釘十架  如今不是我活著…"/>
          <p:cNvSpPr txBox="1"/>
          <p:nvPr>
            <p:ph type="body" idx="4294967295"/>
          </p:nvPr>
        </p:nvSpPr>
        <p:spPr>
          <a:xfrm>
            <a:off x="5873" y="-282392"/>
            <a:ext cx="24372254" cy="6158982"/>
          </a:xfrm>
          <a:prstGeom prst="rect">
            <a:avLst/>
          </a:prstGeom>
        </p:spPr>
        <p:txBody>
          <a:bodyPr anchor="ctr"/>
          <a:lstStyle/>
          <a:p>
            <a:pPr marL="0" indent="0" algn="ctr" defTabSz="2438400">
              <a:lnSpc>
                <a:spcPct val="100000"/>
              </a:lnSpc>
              <a:spcBef>
                <a:spcPts val="0"/>
              </a:spcBef>
              <a:buSzTx/>
              <a:buNone/>
              <a:defRPr sz="11000">
                <a:latin typeface="+mn-lt"/>
                <a:ea typeface="+mn-ea"/>
                <a:cs typeface="+mn-cs"/>
                <a:sym typeface="Canela Bold"/>
              </a:defRPr>
            </a:pPr>
            <a:r>
              <a:t> 我與你同釘十架  如今不是我活著</a:t>
            </a:r>
          </a:p>
          <a:p>
            <a:pPr marL="0" indent="0" algn="ctr" defTabSz="2438400">
              <a:lnSpc>
                <a:spcPct val="100000"/>
              </a:lnSpc>
              <a:spcBef>
                <a:spcPts val="0"/>
              </a:spcBef>
              <a:buSzTx/>
              <a:buNone/>
              <a:defRPr sz="11000">
                <a:latin typeface="+mn-lt"/>
                <a:ea typeface="+mn-ea"/>
                <a:cs typeface="+mn-cs"/>
                <a:sym typeface="Canela Bold"/>
              </a:defRPr>
            </a:pPr>
            <a:r>
              <a:t>因我知道你是深愛我  我只為你而活</a:t>
            </a:r>
          </a:p>
        </p:txBody>
      </p:sp>
      <p:sp>
        <p:nvSpPr>
          <p:cNvPr id="183" name="Lord I come to You 3/4"/>
          <p:cNvSpPr txBox="1"/>
          <p:nvPr/>
        </p:nvSpPr>
        <p:spPr>
          <a:xfrm>
            <a:off x="18726404" y="13003528"/>
            <a:ext cx="5608320" cy="6314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2800">
                <a:solidFill>
                  <a:srgbClr val="632523"/>
                </a:solidFill>
              </a:defRPr>
            </a:lvl1pPr>
          </a:lstStyle>
          <a:p>
            <a:pPr/>
            <a:r>
              <a:t>Lord I come to You 3/4</a:t>
            </a:r>
          </a:p>
        </p:txBody>
      </p:sp>
      <p:sp>
        <p:nvSpPr>
          <p:cNvPr id="184" name="I have been crucified with You ,  now Christ is living in me.…"/>
          <p:cNvSpPr txBox="1"/>
          <p:nvPr/>
        </p:nvSpPr>
        <p:spPr>
          <a:xfrm>
            <a:off x="211031" y="9887054"/>
            <a:ext cx="23961937" cy="26332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 defTabSz="2438400">
              <a:lnSpc>
                <a:spcPct val="100000"/>
              </a:lnSpc>
              <a:spcBef>
                <a:spcPts val="0"/>
              </a:spcBef>
              <a:defRPr sz="6600">
                <a:latin typeface="+mn-lt"/>
                <a:ea typeface="+mn-ea"/>
                <a:cs typeface="+mn-cs"/>
                <a:sym typeface="Canela Bold"/>
              </a:defRPr>
            </a:pPr>
            <a:r>
              <a:t>I have been crucified with You ,  now Christ is living in me.  </a:t>
            </a:r>
          </a:p>
          <a:p>
            <a:pPr algn="ctr" defTabSz="2438400">
              <a:lnSpc>
                <a:spcPct val="100000"/>
              </a:lnSpc>
              <a:spcBef>
                <a:spcPts val="0"/>
              </a:spcBef>
              <a:defRPr sz="6600">
                <a:latin typeface="+mn-lt"/>
                <a:ea typeface="+mn-ea"/>
                <a:cs typeface="+mn-cs"/>
                <a:sym typeface="Canela Bold"/>
              </a:defRPr>
            </a:pPr>
            <a:r>
              <a:t>I know that You love me,  I just want to glorify You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主啊 我到你面前  獻上我的今天…"/>
          <p:cNvSpPr txBox="1"/>
          <p:nvPr>
            <p:ph type="body" idx="4294967295"/>
          </p:nvPr>
        </p:nvSpPr>
        <p:spPr>
          <a:xfrm>
            <a:off x="5873" y="-229252"/>
            <a:ext cx="24372254" cy="6078352"/>
          </a:xfrm>
          <a:prstGeom prst="rect">
            <a:avLst/>
          </a:prstGeom>
        </p:spPr>
        <p:txBody>
          <a:bodyPr anchor="ctr"/>
          <a:lstStyle/>
          <a:p>
            <a:pPr marL="0" indent="0" algn="ctr" defTabSz="2438400">
              <a:lnSpc>
                <a:spcPct val="100000"/>
              </a:lnSpc>
              <a:spcBef>
                <a:spcPts val="0"/>
              </a:spcBef>
              <a:buSzTx/>
              <a:buNone/>
              <a:defRPr sz="11000">
                <a:latin typeface="+mn-lt"/>
                <a:ea typeface="+mn-ea"/>
                <a:cs typeface="+mn-cs"/>
                <a:sym typeface="Canela Bold"/>
              </a:defRPr>
            </a:pPr>
            <a:r>
              <a:t> 主啊 我到你面前  獻上我的今天</a:t>
            </a:r>
          </a:p>
          <a:p>
            <a:pPr marL="0" indent="0" algn="ctr" defTabSz="2438400">
              <a:lnSpc>
                <a:spcPct val="100000"/>
              </a:lnSpc>
              <a:spcBef>
                <a:spcPts val="0"/>
              </a:spcBef>
              <a:buSzTx/>
              <a:buNone/>
              <a:defRPr sz="11000">
                <a:latin typeface="+mn-lt"/>
                <a:ea typeface="+mn-ea"/>
                <a:cs typeface="+mn-cs"/>
                <a:sym typeface="Canela Bold"/>
              </a:defRPr>
            </a:pPr>
            <a:r>
              <a:t> 願我一生  蒙你悅納  成為你的喜悅</a:t>
            </a:r>
          </a:p>
        </p:txBody>
      </p:sp>
      <p:sp>
        <p:nvSpPr>
          <p:cNvPr id="187" name="Lord I come to You 4/4"/>
          <p:cNvSpPr txBox="1"/>
          <p:nvPr/>
        </p:nvSpPr>
        <p:spPr>
          <a:xfrm>
            <a:off x="18140084" y="12693124"/>
            <a:ext cx="5608321" cy="6314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2800">
                <a:solidFill>
                  <a:srgbClr val="632523"/>
                </a:solidFill>
              </a:defRPr>
            </a:lvl1pPr>
          </a:lstStyle>
          <a:p>
            <a:pPr/>
            <a:r>
              <a:t>Lord I come to You 4/4</a:t>
            </a:r>
          </a:p>
        </p:txBody>
      </p:sp>
      <p:sp>
        <p:nvSpPr>
          <p:cNvPr id="188" name="Lord I come to you, offering you myself…"/>
          <p:cNvSpPr txBox="1"/>
          <p:nvPr/>
        </p:nvSpPr>
        <p:spPr>
          <a:xfrm>
            <a:off x="970269" y="9739408"/>
            <a:ext cx="22443461" cy="28595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 defTabSz="2438400">
              <a:lnSpc>
                <a:spcPct val="80000"/>
              </a:lnSpc>
              <a:spcBef>
                <a:spcPts val="0"/>
              </a:spcBef>
              <a:defRPr sz="8000">
                <a:latin typeface="+mn-lt"/>
                <a:ea typeface="+mn-ea"/>
                <a:cs typeface="+mn-cs"/>
                <a:sym typeface="Canela Bold"/>
              </a:defRPr>
            </a:pPr>
            <a:r>
              <a:t>Lord I come to you, offering you myself </a:t>
            </a:r>
          </a:p>
          <a:p>
            <a:pPr algn="ctr" defTabSz="2438400">
              <a:lnSpc>
                <a:spcPct val="80000"/>
              </a:lnSpc>
              <a:spcBef>
                <a:spcPts val="0"/>
              </a:spcBef>
              <a:defRPr sz="8000">
                <a:latin typeface="+mn-lt"/>
                <a:ea typeface="+mn-ea"/>
                <a:cs typeface="+mn-cs"/>
                <a:sym typeface="Canela Bold"/>
              </a:defRPr>
            </a:pPr>
            <a:r>
              <a:t>Help me to please you,  with all my life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主啊  我到你面前  獻上我的今天…"/>
          <p:cNvSpPr txBox="1"/>
          <p:nvPr>
            <p:ph type="body" sz="half" idx="4294967295"/>
          </p:nvPr>
        </p:nvSpPr>
        <p:spPr>
          <a:xfrm>
            <a:off x="519240" y="127317"/>
            <a:ext cx="23345520" cy="5553570"/>
          </a:xfrm>
          <a:prstGeom prst="rect">
            <a:avLst/>
          </a:prstGeom>
        </p:spPr>
        <p:txBody>
          <a:bodyPr anchor="ctr"/>
          <a:lstStyle/>
          <a:p>
            <a:pPr marL="0" indent="0" algn="ctr" defTabSz="2438400">
              <a:lnSpc>
                <a:spcPct val="10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pPr>
            <a:r>
              <a:t> </a:t>
            </a:r>
            <a:r>
              <a:rPr sz="11000"/>
              <a:t>主啊  我到你面前  獻上我的今天</a:t>
            </a:r>
            <a:endParaRPr sz="11000"/>
          </a:p>
          <a:p>
            <a:pPr marL="0" indent="0" algn="ctr" defTabSz="2438400">
              <a:lnSpc>
                <a:spcPct val="100000"/>
              </a:lnSpc>
              <a:spcBef>
                <a:spcPts val="0"/>
              </a:spcBef>
              <a:buSzTx/>
              <a:buNone/>
              <a:defRPr sz="11000">
                <a:latin typeface="+mn-lt"/>
                <a:ea typeface="+mn-ea"/>
                <a:cs typeface="+mn-cs"/>
                <a:sym typeface="Canela Bold"/>
              </a:defRPr>
            </a:pPr>
            <a:r>
              <a:t> 我的身體  我的一切  獻上當做活祭</a:t>
            </a:r>
          </a:p>
        </p:txBody>
      </p:sp>
      <p:sp>
        <p:nvSpPr>
          <p:cNvPr id="191" name="Lord I come to You 1/4"/>
          <p:cNvSpPr txBox="1"/>
          <p:nvPr/>
        </p:nvSpPr>
        <p:spPr>
          <a:xfrm>
            <a:off x="18140084" y="12693124"/>
            <a:ext cx="5608321" cy="6314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2800">
                <a:solidFill>
                  <a:srgbClr val="632523"/>
                </a:solidFill>
              </a:defRPr>
            </a:lvl1pPr>
          </a:lstStyle>
          <a:p>
            <a:pPr/>
            <a:r>
              <a:t>Lord I come to You 1/4</a:t>
            </a:r>
          </a:p>
        </p:txBody>
      </p:sp>
      <p:sp>
        <p:nvSpPr>
          <p:cNvPr id="192" name="Lord I come to you, offering you my day…"/>
          <p:cNvSpPr txBox="1"/>
          <p:nvPr/>
        </p:nvSpPr>
        <p:spPr>
          <a:xfrm>
            <a:off x="1108452" y="9495789"/>
            <a:ext cx="21773747" cy="28595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 defTabSz="2438400">
              <a:lnSpc>
                <a:spcPct val="80000"/>
              </a:lnSpc>
              <a:spcBef>
                <a:spcPts val="0"/>
              </a:spcBef>
              <a:defRPr sz="8000">
                <a:latin typeface="+mn-lt"/>
                <a:ea typeface="+mn-ea"/>
                <a:cs typeface="+mn-cs"/>
                <a:sym typeface="Canela Bold"/>
              </a:defRPr>
            </a:pPr>
            <a:r>
              <a:t>Lord I come to you, offering you my day </a:t>
            </a:r>
          </a:p>
          <a:p>
            <a:pPr algn="ctr" defTabSz="2438400">
              <a:lnSpc>
                <a:spcPct val="80000"/>
              </a:lnSpc>
              <a:spcBef>
                <a:spcPts val="0"/>
              </a:spcBef>
              <a:defRPr sz="8000">
                <a:latin typeface="+mn-lt"/>
                <a:ea typeface="+mn-ea"/>
                <a:cs typeface="+mn-cs"/>
                <a:sym typeface="Canela Bold"/>
              </a:defRPr>
            </a:pPr>
            <a:r>
              <a:t>My body and all I have,  as living sacrifices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主啊 我到你面前 獻上我的今天…"/>
          <p:cNvSpPr txBox="1"/>
          <p:nvPr>
            <p:ph type="body" idx="4294967295"/>
          </p:nvPr>
        </p:nvSpPr>
        <p:spPr>
          <a:xfrm>
            <a:off x="-215599" y="26478"/>
            <a:ext cx="24372255" cy="5626326"/>
          </a:xfrm>
          <a:prstGeom prst="rect">
            <a:avLst/>
          </a:prstGeom>
        </p:spPr>
        <p:txBody>
          <a:bodyPr anchor="ctr"/>
          <a:lstStyle/>
          <a:p>
            <a:pPr marL="0" indent="0" algn="ctr" defTabSz="2438400">
              <a:lnSpc>
                <a:spcPct val="10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pPr>
            <a:r>
              <a:t> </a:t>
            </a:r>
            <a:r>
              <a:rPr sz="11000"/>
              <a:t>主啊 我到你面前 獻上我的今天</a:t>
            </a:r>
            <a:endParaRPr sz="11000"/>
          </a:p>
          <a:p>
            <a:pPr marL="0" indent="0" algn="ctr" defTabSz="2438400">
              <a:lnSpc>
                <a:spcPct val="100000"/>
              </a:lnSpc>
              <a:spcBef>
                <a:spcPts val="0"/>
              </a:spcBef>
              <a:buSzTx/>
              <a:buNone/>
              <a:defRPr sz="11000">
                <a:latin typeface="+mn-lt"/>
                <a:ea typeface="+mn-ea"/>
                <a:cs typeface="+mn-cs"/>
                <a:sym typeface="Canela Bold"/>
              </a:defRPr>
            </a:pPr>
            <a:r>
              <a:t> 求你更新  求你潔淨 我的心思意念</a:t>
            </a:r>
          </a:p>
        </p:txBody>
      </p:sp>
      <p:sp>
        <p:nvSpPr>
          <p:cNvPr id="195" name="Lord I come to You 2/4"/>
          <p:cNvSpPr txBox="1"/>
          <p:nvPr/>
        </p:nvSpPr>
        <p:spPr>
          <a:xfrm>
            <a:off x="18140084" y="12693124"/>
            <a:ext cx="5608321" cy="6314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2800">
                <a:solidFill>
                  <a:srgbClr val="632523"/>
                </a:solidFill>
              </a:defRPr>
            </a:lvl1pPr>
          </a:lstStyle>
          <a:p>
            <a:pPr/>
            <a:r>
              <a:t>Lord I come to You 2/4</a:t>
            </a:r>
          </a:p>
        </p:txBody>
      </p:sp>
      <p:sp>
        <p:nvSpPr>
          <p:cNvPr id="196" name="Lord I come to you, offering you myself…"/>
          <p:cNvSpPr txBox="1"/>
          <p:nvPr/>
        </p:nvSpPr>
        <p:spPr>
          <a:xfrm>
            <a:off x="970269" y="9739408"/>
            <a:ext cx="22443461" cy="28595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 defTabSz="2438400">
              <a:lnSpc>
                <a:spcPct val="80000"/>
              </a:lnSpc>
              <a:spcBef>
                <a:spcPts val="0"/>
              </a:spcBef>
              <a:defRPr sz="8000">
                <a:latin typeface="+mn-lt"/>
                <a:ea typeface="+mn-ea"/>
                <a:cs typeface="+mn-cs"/>
                <a:sym typeface="Canela Bold"/>
              </a:defRPr>
            </a:pPr>
            <a:r>
              <a:t>Lord I come to you, offering you myself </a:t>
            </a:r>
          </a:p>
          <a:p>
            <a:pPr algn="ctr" defTabSz="2438400">
              <a:lnSpc>
                <a:spcPct val="80000"/>
              </a:lnSpc>
              <a:spcBef>
                <a:spcPts val="0"/>
              </a:spcBef>
              <a:defRPr sz="8000">
                <a:latin typeface="+mn-lt"/>
                <a:ea typeface="+mn-ea"/>
                <a:cs typeface="+mn-cs"/>
                <a:sym typeface="Canela Bold"/>
              </a:defRPr>
            </a:pPr>
            <a:r>
              <a:t>Transform my mind ,  cleanse my heart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我與你同釘十架  如今不是我活著…"/>
          <p:cNvSpPr txBox="1"/>
          <p:nvPr>
            <p:ph type="body" idx="4294967295"/>
          </p:nvPr>
        </p:nvSpPr>
        <p:spPr>
          <a:xfrm>
            <a:off x="5873" y="-282392"/>
            <a:ext cx="24372254" cy="6158982"/>
          </a:xfrm>
          <a:prstGeom prst="rect">
            <a:avLst/>
          </a:prstGeom>
        </p:spPr>
        <p:txBody>
          <a:bodyPr anchor="ctr"/>
          <a:lstStyle/>
          <a:p>
            <a:pPr marL="0" indent="0" algn="ctr" defTabSz="2438400">
              <a:lnSpc>
                <a:spcPct val="100000"/>
              </a:lnSpc>
              <a:spcBef>
                <a:spcPts val="0"/>
              </a:spcBef>
              <a:buSzTx/>
              <a:buNone/>
              <a:defRPr sz="11000">
                <a:latin typeface="+mn-lt"/>
                <a:ea typeface="+mn-ea"/>
                <a:cs typeface="+mn-cs"/>
                <a:sym typeface="Canela Bold"/>
              </a:defRPr>
            </a:pPr>
            <a:r>
              <a:t> 我與你同釘十架  如今不是我活著</a:t>
            </a:r>
          </a:p>
          <a:p>
            <a:pPr marL="0" indent="0" algn="ctr" defTabSz="2438400">
              <a:lnSpc>
                <a:spcPct val="100000"/>
              </a:lnSpc>
              <a:spcBef>
                <a:spcPts val="0"/>
              </a:spcBef>
              <a:buSzTx/>
              <a:buNone/>
              <a:defRPr sz="11000">
                <a:latin typeface="+mn-lt"/>
                <a:ea typeface="+mn-ea"/>
                <a:cs typeface="+mn-cs"/>
                <a:sym typeface="Canela Bold"/>
              </a:defRPr>
            </a:pPr>
            <a:r>
              <a:t>因我知道你是深愛我  我只為你而活</a:t>
            </a:r>
          </a:p>
        </p:txBody>
      </p:sp>
      <p:sp>
        <p:nvSpPr>
          <p:cNvPr id="199" name="Lord I come to You 3/4"/>
          <p:cNvSpPr txBox="1"/>
          <p:nvPr/>
        </p:nvSpPr>
        <p:spPr>
          <a:xfrm>
            <a:off x="18726404" y="13003528"/>
            <a:ext cx="5608320" cy="6314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2800">
                <a:solidFill>
                  <a:srgbClr val="632523"/>
                </a:solidFill>
              </a:defRPr>
            </a:lvl1pPr>
          </a:lstStyle>
          <a:p>
            <a:pPr/>
            <a:r>
              <a:t>Lord I come to You 3/4</a:t>
            </a:r>
          </a:p>
        </p:txBody>
      </p:sp>
      <p:sp>
        <p:nvSpPr>
          <p:cNvPr id="200" name="I have been crucified with You ,  now Christ is living in me.…"/>
          <p:cNvSpPr txBox="1"/>
          <p:nvPr/>
        </p:nvSpPr>
        <p:spPr>
          <a:xfrm>
            <a:off x="211031" y="9887054"/>
            <a:ext cx="23961937" cy="26332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 defTabSz="2438400">
              <a:lnSpc>
                <a:spcPct val="100000"/>
              </a:lnSpc>
              <a:spcBef>
                <a:spcPts val="0"/>
              </a:spcBef>
              <a:defRPr sz="6600">
                <a:latin typeface="+mn-lt"/>
                <a:ea typeface="+mn-ea"/>
                <a:cs typeface="+mn-cs"/>
                <a:sym typeface="Canela Bold"/>
              </a:defRPr>
            </a:pPr>
            <a:r>
              <a:t>I have been crucified with You ,  now Christ is living in me.  </a:t>
            </a:r>
          </a:p>
          <a:p>
            <a:pPr algn="ctr" defTabSz="2438400">
              <a:lnSpc>
                <a:spcPct val="100000"/>
              </a:lnSpc>
              <a:spcBef>
                <a:spcPts val="0"/>
              </a:spcBef>
              <a:defRPr sz="6600">
                <a:latin typeface="+mn-lt"/>
                <a:ea typeface="+mn-ea"/>
                <a:cs typeface="+mn-cs"/>
                <a:sym typeface="Canela Bold"/>
              </a:defRPr>
            </a:pPr>
            <a:r>
              <a:t>I know that You love me,  I just want to glorify You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主啊 我到你面前  獻上我的今天…"/>
          <p:cNvSpPr txBox="1"/>
          <p:nvPr>
            <p:ph type="body" idx="4294967295"/>
          </p:nvPr>
        </p:nvSpPr>
        <p:spPr>
          <a:xfrm>
            <a:off x="5873" y="-229252"/>
            <a:ext cx="24372254" cy="6078352"/>
          </a:xfrm>
          <a:prstGeom prst="rect">
            <a:avLst/>
          </a:prstGeom>
        </p:spPr>
        <p:txBody>
          <a:bodyPr anchor="ctr"/>
          <a:lstStyle/>
          <a:p>
            <a:pPr marL="0" indent="0" algn="ctr" defTabSz="2438400">
              <a:lnSpc>
                <a:spcPct val="100000"/>
              </a:lnSpc>
              <a:spcBef>
                <a:spcPts val="0"/>
              </a:spcBef>
              <a:buSzTx/>
              <a:buNone/>
              <a:defRPr sz="11000">
                <a:latin typeface="+mn-lt"/>
                <a:ea typeface="+mn-ea"/>
                <a:cs typeface="+mn-cs"/>
                <a:sym typeface="Canela Bold"/>
              </a:defRPr>
            </a:pPr>
            <a:r>
              <a:t> 主啊 我到你面前  獻上我的今天</a:t>
            </a:r>
          </a:p>
          <a:p>
            <a:pPr marL="0" indent="0" algn="ctr" defTabSz="2438400">
              <a:lnSpc>
                <a:spcPct val="100000"/>
              </a:lnSpc>
              <a:spcBef>
                <a:spcPts val="0"/>
              </a:spcBef>
              <a:buSzTx/>
              <a:buNone/>
              <a:defRPr sz="11000">
                <a:latin typeface="+mn-lt"/>
                <a:ea typeface="+mn-ea"/>
                <a:cs typeface="+mn-cs"/>
                <a:sym typeface="Canela Bold"/>
              </a:defRPr>
            </a:pPr>
            <a:r>
              <a:t> 願我一生  蒙你悅納  成為你的喜悅</a:t>
            </a:r>
          </a:p>
        </p:txBody>
      </p:sp>
      <p:sp>
        <p:nvSpPr>
          <p:cNvPr id="203" name="Lord I come to You 4/4"/>
          <p:cNvSpPr txBox="1"/>
          <p:nvPr/>
        </p:nvSpPr>
        <p:spPr>
          <a:xfrm>
            <a:off x="18140084" y="12693124"/>
            <a:ext cx="5608321" cy="6314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2800">
                <a:solidFill>
                  <a:srgbClr val="632523"/>
                </a:solidFill>
              </a:defRPr>
            </a:lvl1pPr>
          </a:lstStyle>
          <a:p>
            <a:pPr/>
            <a:r>
              <a:t>Lord I come to You 4/4</a:t>
            </a:r>
          </a:p>
        </p:txBody>
      </p:sp>
      <p:sp>
        <p:nvSpPr>
          <p:cNvPr id="204" name="Lord I come to you, offering you myself…"/>
          <p:cNvSpPr txBox="1"/>
          <p:nvPr/>
        </p:nvSpPr>
        <p:spPr>
          <a:xfrm>
            <a:off x="970269" y="9739408"/>
            <a:ext cx="22443461" cy="28595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 defTabSz="2438400">
              <a:lnSpc>
                <a:spcPct val="80000"/>
              </a:lnSpc>
              <a:spcBef>
                <a:spcPts val="0"/>
              </a:spcBef>
              <a:defRPr sz="8000">
                <a:latin typeface="+mn-lt"/>
                <a:ea typeface="+mn-ea"/>
                <a:cs typeface="+mn-cs"/>
                <a:sym typeface="Canela Bold"/>
              </a:defRPr>
            </a:pPr>
            <a:r>
              <a:t>Lord I come to you, offering you myself </a:t>
            </a:r>
          </a:p>
          <a:p>
            <a:pPr algn="ctr" defTabSz="2438400">
              <a:lnSpc>
                <a:spcPct val="80000"/>
              </a:lnSpc>
              <a:spcBef>
                <a:spcPts val="0"/>
              </a:spcBef>
              <a:defRPr sz="8000">
                <a:latin typeface="+mn-lt"/>
                <a:ea typeface="+mn-ea"/>
                <a:cs typeface="+mn-cs"/>
                <a:sym typeface="Canela Bold"/>
              </a:defRPr>
            </a:pPr>
            <a:r>
              <a:t>Help me to please you,  with all my life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